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76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22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79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51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69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4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1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98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5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127D-2586-48EE-9FC0-BFD2F8FD7219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8E6B9-B674-434D-893C-C95E5C84A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0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89293"/>
              </p:ext>
            </p:extLst>
          </p:nvPr>
        </p:nvGraphicFramePr>
        <p:xfrm>
          <a:off x="179512" y="468554"/>
          <a:ext cx="8784980" cy="6328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720080"/>
                <a:gridCol w="720080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84078"/>
                <a:gridCol w="684078"/>
              </a:tblGrid>
              <a:tr h="50942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８月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９月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r>
                        <a:rPr kumimoji="1" lang="ja-JP" altLang="en-US" dirty="0" smtClean="0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１月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２月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３月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937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892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32240" y="1264762"/>
            <a:ext cx="492443" cy="1656184"/>
          </a:xfrm>
          <a:prstGeom prst="rect">
            <a:avLst/>
          </a:prstGeom>
          <a:solidFill>
            <a:schemeClr val="accent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市教育委員会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6612" y="4509120"/>
            <a:ext cx="492443" cy="1368152"/>
          </a:xfrm>
          <a:prstGeom prst="rect">
            <a:avLst/>
          </a:prstGeom>
          <a:solidFill>
            <a:schemeClr val="accent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/>
                </a:solidFill>
              </a:rPr>
              <a:t>学　校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71018" y="1000011"/>
            <a:ext cx="430887" cy="2185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夏の就学相談会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06297" y="972126"/>
            <a:ext cx="430887" cy="21856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秋の就学相談会</a:t>
            </a:r>
            <a:endParaRPr kumimoji="1"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18298" y="1000011"/>
            <a:ext cx="430887" cy="2589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第１回教育支援委員会</a:t>
            </a:r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16111" y="1000011"/>
            <a:ext cx="430887" cy="2589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第２回教育支援委員会</a:t>
            </a:r>
            <a:endParaRPr kumimoji="1" lang="ja-JP" altLang="en-US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46543" y="973663"/>
            <a:ext cx="430887" cy="2589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第３回教育支援委員会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051104" y="972126"/>
            <a:ext cx="430887" cy="2589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第４回教育支援委員会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97963" y="1027632"/>
            <a:ext cx="430887" cy="2589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就学に関する説明会</a:t>
            </a:r>
            <a:endParaRPr kumimoji="1" lang="ja-JP" altLang="en-US" sz="16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066258" y="3224358"/>
            <a:ext cx="615553" cy="31794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一次判断実施報告書の提出</a:t>
            </a:r>
            <a:endParaRPr kumimoji="1" lang="en-US" altLang="ja-JP" sz="1600" dirty="0" smtClean="0"/>
          </a:p>
          <a:p>
            <a:r>
              <a:rPr kumimoji="1" lang="ja-JP" altLang="en-US" sz="1200" dirty="0" smtClean="0"/>
              <a:t>（特別支援学級在籍者の来年度の学びの場）</a:t>
            </a:r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465665" y="3274617"/>
            <a:ext cx="430887" cy="29218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秋の就学相談会参加申込み</a:t>
            </a:r>
            <a:endParaRPr kumimoji="1" lang="ja-JP" altLang="en-US" sz="1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20464" y="3254436"/>
            <a:ext cx="430887" cy="30858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夏・秋の就学相談会参加者の検討</a:t>
            </a:r>
            <a:endParaRPr kumimoji="1" lang="ja-JP" altLang="en-US" sz="1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25925" y="3243974"/>
            <a:ext cx="430887" cy="29218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夏の就学相談会参加申込み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759776" y="3224354"/>
            <a:ext cx="430887" cy="29218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移行支援シートの作成</a:t>
            </a:r>
            <a:endParaRPr kumimoji="1" lang="ja-JP" altLang="en-US" sz="1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361377" y="1856343"/>
            <a:ext cx="492443" cy="318618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</a:rPr>
              <a:t>来年度の学びの場の決定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92971" y="78039"/>
            <a:ext cx="4765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就学相談・支援の年間スケジュール</a:t>
            </a:r>
            <a:endParaRPr kumimoji="1" lang="ja-JP" altLang="en-US" sz="20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056103" y="6589237"/>
            <a:ext cx="773602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56218" y="6403794"/>
            <a:ext cx="583264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校内委員会の開催 </a:t>
            </a:r>
            <a:r>
              <a:rPr kumimoji="1" lang="en-US" altLang="ja-JP" sz="1400" dirty="0" smtClean="0"/>
              <a:t>/ WISC-Ⅲ</a:t>
            </a:r>
            <a:r>
              <a:rPr kumimoji="1" lang="ja-JP" altLang="en-US" sz="1400" dirty="0" smtClean="0"/>
              <a:t>知能検査等の実施 </a:t>
            </a:r>
            <a:r>
              <a:rPr kumimoji="1" lang="en-US" altLang="ja-JP" sz="1400" dirty="0" smtClean="0"/>
              <a:t>/ </a:t>
            </a:r>
            <a:r>
              <a:rPr kumimoji="1" lang="ja-JP" altLang="en-US" sz="1400" dirty="0" smtClean="0"/>
              <a:t>保護者との就学相談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403703" y="3206184"/>
            <a:ext cx="430887" cy="29218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移行支援シートの提出</a:t>
            </a:r>
            <a:endParaRPr kumimoji="1" lang="ja-JP" altLang="en-US" sz="1600" dirty="0"/>
          </a:p>
        </p:txBody>
      </p:sp>
      <p:sp>
        <p:nvSpPr>
          <p:cNvPr id="4" name="円/楕円 3"/>
          <p:cNvSpPr/>
          <p:nvPr/>
        </p:nvSpPr>
        <p:spPr>
          <a:xfrm flipV="1">
            <a:off x="1292958" y="6237887"/>
            <a:ext cx="89549" cy="801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72427" y="3267781"/>
            <a:ext cx="615553" cy="31132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審議・判断結果の配布と意向確認</a:t>
            </a:r>
          </a:p>
          <a:p>
            <a:r>
              <a:rPr kumimoji="1" lang="ja-JP" altLang="en-US" sz="1200" dirty="0" smtClean="0"/>
              <a:t>（第２回教育支援委員会）</a:t>
            </a:r>
            <a:endParaRPr kumimoji="1" lang="ja-JP" altLang="en-US" sz="12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668023" y="3254436"/>
            <a:ext cx="615553" cy="31132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審議・判断結果の配布と意向確認</a:t>
            </a:r>
          </a:p>
          <a:p>
            <a:r>
              <a:rPr kumimoji="1" lang="ja-JP" altLang="en-US" sz="1200" smtClean="0"/>
              <a:t>（第３回</a:t>
            </a:r>
            <a:r>
              <a:rPr kumimoji="1" lang="ja-JP" altLang="en-US" sz="1200" dirty="0" smtClean="0"/>
              <a:t>教育支援委員会）</a:t>
            </a:r>
            <a:endParaRPr kumimoji="1" lang="ja-JP" altLang="en-US" sz="1200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352550" y="6276975"/>
            <a:ext cx="3533349" cy="9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01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157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福元 康弘</dc:creator>
  <cp:lastModifiedBy>福元 康弘</cp:lastModifiedBy>
  <cp:revision>26</cp:revision>
  <cp:lastPrinted>2021-02-18T06:06:22Z</cp:lastPrinted>
  <dcterms:created xsi:type="dcterms:W3CDTF">2021-02-12T02:47:01Z</dcterms:created>
  <dcterms:modified xsi:type="dcterms:W3CDTF">2021-02-18T06:07:22Z</dcterms:modified>
</cp:coreProperties>
</file>